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23D814-CDCF-4370-81E6-050221DA33C8}" v="3" dt="2025-05-29T17:33:08.3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0D23D814-CDCF-4370-81E6-050221DA33C8}"/>
    <pc:docChg chg="undo custSel addSld delSld modSld">
      <pc:chgData name="Ellsworth, Tricia" userId="01d6a956-2361-406b-8257-931c99b3a1b5" providerId="ADAL" clId="{0D23D814-CDCF-4370-81E6-050221DA33C8}" dt="2025-05-29T17:34:15.418" v="186" actId="207"/>
      <pc:docMkLst>
        <pc:docMk/>
      </pc:docMkLst>
      <pc:sldChg chg="modSp mod">
        <pc:chgData name="Ellsworth, Tricia" userId="01d6a956-2361-406b-8257-931c99b3a1b5" providerId="ADAL" clId="{0D23D814-CDCF-4370-81E6-050221DA33C8}" dt="2025-05-29T17:33:44.797" v="161" actId="114"/>
        <pc:sldMkLst>
          <pc:docMk/>
          <pc:sldMk cId="3780677059" sldId="256"/>
        </pc:sldMkLst>
        <pc:spChg chg="mod">
          <ac:chgData name="Ellsworth, Tricia" userId="01d6a956-2361-406b-8257-931c99b3a1b5" providerId="ADAL" clId="{0D23D814-CDCF-4370-81E6-050221DA33C8}" dt="2025-05-29T17:33:44.797" v="161" actId="114"/>
          <ac:spMkLst>
            <pc:docMk/>
            <pc:sldMk cId="3780677059" sldId="256"/>
            <ac:spMk id="2" creationId="{B4496ECC-EE40-962B-D5C7-321DD9744F66}"/>
          </ac:spMkLst>
        </pc:spChg>
        <pc:spChg chg="mod">
          <ac:chgData name="Ellsworth, Tricia" userId="01d6a956-2361-406b-8257-931c99b3a1b5" providerId="ADAL" clId="{0D23D814-CDCF-4370-81E6-050221DA33C8}" dt="2025-05-29T17:33:35.739" v="160" actId="6549"/>
          <ac:spMkLst>
            <pc:docMk/>
            <pc:sldMk cId="3780677059" sldId="256"/>
            <ac:spMk id="3" creationId="{9D4365FA-C14B-40A9-80FC-87464E1ECCC2}"/>
          </ac:spMkLst>
        </pc:spChg>
      </pc:sldChg>
      <pc:sldChg chg="modSp mod">
        <pc:chgData name="Ellsworth, Tricia" userId="01d6a956-2361-406b-8257-931c99b3a1b5" providerId="ADAL" clId="{0D23D814-CDCF-4370-81E6-050221DA33C8}" dt="2025-05-29T17:31:46.173" v="78" actId="14100"/>
        <pc:sldMkLst>
          <pc:docMk/>
          <pc:sldMk cId="2055353279" sldId="257"/>
        </pc:sldMkLst>
        <pc:spChg chg="mod">
          <ac:chgData name="Ellsworth, Tricia" userId="01d6a956-2361-406b-8257-931c99b3a1b5" providerId="ADAL" clId="{0D23D814-CDCF-4370-81E6-050221DA33C8}" dt="2025-05-29T17:31:46.173" v="78" actId="14100"/>
          <ac:spMkLst>
            <pc:docMk/>
            <pc:sldMk cId="2055353279" sldId="257"/>
            <ac:spMk id="2" creationId="{0D390BA8-77A4-D6E4-8938-02302F9F8E7F}"/>
          </ac:spMkLst>
        </pc:spChg>
        <pc:spChg chg="mod">
          <ac:chgData name="Ellsworth, Tricia" userId="01d6a956-2361-406b-8257-931c99b3a1b5" providerId="ADAL" clId="{0D23D814-CDCF-4370-81E6-050221DA33C8}" dt="2025-05-29T17:31:33.832" v="70" actId="20577"/>
          <ac:spMkLst>
            <pc:docMk/>
            <pc:sldMk cId="2055353279" sldId="257"/>
            <ac:spMk id="3" creationId="{BF1B6AB7-C389-5527-3232-3DD47CD939F5}"/>
          </ac:spMkLst>
        </pc:spChg>
      </pc:sldChg>
      <pc:sldChg chg="modSp mod">
        <pc:chgData name="Ellsworth, Tricia" userId="01d6a956-2361-406b-8257-931c99b3a1b5" providerId="ADAL" clId="{0D23D814-CDCF-4370-81E6-050221DA33C8}" dt="2025-05-29T13:49:57.411" v="43"/>
        <pc:sldMkLst>
          <pc:docMk/>
          <pc:sldMk cId="2128712994" sldId="258"/>
        </pc:sldMkLst>
        <pc:spChg chg="mod">
          <ac:chgData name="Ellsworth, Tricia" userId="01d6a956-2361-406b-8257-931c99b3a1b5" providerId="ADAL" clId="{0D23D814-CDCF-4370-81E6-050221DA33C8}" dt="2025-05-29T13:49:57.411" v="43"/>
          <ac:spMkLst>
            <pc:docMk/>
            <pc:sldMk cId="2128712994" sldId="258"/>
            <ac:spMk id="3" creationId="{BECFD283-81E7-5D33-504F-86DFC787B817}"/>
          </ac:spMkLst>
        </pc:spChg>
      </pc:sldChg>
      <pc:sldChg chg="modSp mod">
        <pc:chgData name="Ellsworth, Tricia" userId="01d6a956-2361-406b-8257-931c99b3a1b5" providerId="ADAL" clId="{0D23D814-CDCF-4370-81E6-050221DA33C8}" dt="2025-05-29T13:49:59.641" v="44"/>
        <pc:sldMkLst>
          <pc:docMk/>
          <pc:sldMk cId="9949705" sldId="259"/>
        </pc:sldMkLst>
        <pc:spChg chg="mod">
          <ac:chgData name="Ellsworth, Tricia" userId="01d6a956-2361-406b-8257-931c99b3a1b5" providerId="ADAL" clId="{0D23D814-CDCF-4370-81E6-050221DA33C8}" dt="2025-05-29T13:49:59.641" v="44"/>
          <ac:spMkLst>
            <pc:docMk/>
            <pc:sldMk cId="9949705" sldId="259"/>
            <ac:spMk id="3" creationId="{3524F32F-BBC2-5496-C761-F670F113BADA}"/>
          </ac:spMkLst>
        </pc:spChg>
      </pc:sldChg>
      <pc:sldChg chg="modSp mod">
        <pc:chgData name="Ellsworth, Tricia" userId="01d6a956-2361-406b-8257-931c99b3a1b5" providerId="ADAL" clId="{0D23D814-CDCF-4370-81E6-050221DA33C8}" dt="2025-05-29T13:50:01.410" v="45"/>
        <pc:sldMkLst>
          <pc:docMk/>
          <pc:sldMk cId="1701796604" sldId="260"/>
        </pc:sldMkLst>
        <pc:spChg chg="mod">
          <ac:chgData name="Ellsworth, Tricia" userId="01d6a956-2361-406b-8257-931c99b3a1b5" providerId="ADAL" clId="{0D23D814-CDCF-4370-81E6-050221DA33C8}" dt="2025-05-29T13:50:01.410" v="45"/>
          <ac:spMkLst>
            <pc:docMk/>
            <pc:sldMk cId="1701796604" sldId="260"/>
            <ac:spMk id="3" creationId="{9EAD4093-DC63-33D5-65D5-1815C5E0451A}"/>
          </ac:spMkLst>
        </pc:spChg>
      </pc:sldChg>
      <pc:sldChg chg="modSp mod">
        <pc:chgData name="Ellsworth, Tricia" userId="01d6a956-2361-406b-8257-931c99b3a1b5" providerId="ADAL" clId="{0D23D814-CDCF-4370-81E6-050221DA33C8}" dt="2025-05-29T13:50:04.636" v="46"/>
        <pc:sldMkLst>
          <pc:docMk/>
          <pc:sldMk cId="2036716557" sldId="261"/>
        </pc:sldMkLst>
        <pc:spChg chg="mod">
          <ac:chgData name="Ellsworth, Tricia" userId="01d6a956-2361-406b-8257-931c99b3a1b5" providerId="ADAL" clId="{0D23D814-CDCF-4370-81E6-050221DA33C8}" dt="2025-05-29T13:50:04.636" v="46"/>
          <ac:spMkLst>
            <pc:docMk/>
            <pc:sldMk cId="2036716557" sldId="261"/>
            <ac:spMk id="3" creationId="{377452DE-C4A4-5F48-2A48-A3D63D069417}"/>
          </ac:spMkLst>
        </pc:spChg>
      </pc:sldChg>
      <pc:sldChg chg="modSp mod modClrScheme chgLayout">
        <pc:chgData name="Ellsworth, Tricia" userId="01d6a956-2361-406b-8257-931c99b3a1b5" providerId="ADAL" clId="{0D23D814-CDCF-4370-81E6-050221DA33C8}" dt="2025-05-29T17:34:15.418" v="186" actId="207"/>
        <pc:sldMkLst>
          <pc:docMk/>
          <pc:sldMk cId="1492248255" sldId="262"/>
        </pc:sldMkLst>
        <pc:spChg chg="mod ord">
          <ac:chgData name="Ellsworth, Tricia" userId="01d6a956-2361-406b-8257-931c99b3a1b5" providerId="ADAL" clId="{0D23D814-CDCF-4370-81E6-050221DA33C8}" dt="2025-05-29T17:34:15.418" v="186" actId="207"/>
          <ac:spMkLst>
            <pc:docMk/>
            <pc:sldMk cId="1492248255" sldId="262"/>
            <ac:spMk id="2" creationId="{C79F6FCD-805F-684A-7388-94629ED90CEB}"/>
          </ac:spMkLst>
        </pc:spChg>
        <pc:spChg chg="mod ord">
          <ac:chgData name="Ellsworth, Tricia" userId="01d6a956-2361-406b-8257-931c99b3a1b5" providerId="ADAL" clId="{0D23D814-CDCF-4370-81E6-050221DA33C8}" dt="2025-05-29T17:32:06.457" v="81" actId="700"/>
          <ac:spMkLst>
            <pc:docMk/>
            <pc:sldMk cId="1492248255" sldId="262"/>
            <ac:spMk id="3" creationId="{DD4B7E62-008A-81AA-88EB-6FD67EF323C5}"/>
          </ac:spMkLst>
        </pc:spChg>
      </pc:sldChg>
      <pc:sldChg chg="new del">
        <pc:chgData name="Ellsworth, Tricia" userId="01d6a956-2361-406b-8257-931c99b3a1b5" providerId="ADAL" clId="{0D23D814-CDCF-4370-81E6-050221DA33C8}" dt="2025-05-29T17:32:02.167" v="80" actId="680"/>
        <pc:sldMkLst>
          <pc:docMk/>
          <pc:sldMk cId="539974570" sldId="2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BC7AE-1BF7-4E64-B2B6-C0D35214E3B0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37415-E235-4E7A-888B-DD0BAC4AA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12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7F2DF-71AA-92CC-292E-828697D088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F47A53-8D42-09D4-261C-D77E370169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5E2C2-4770-5610-F107-CE3C5B708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1F688-A663-4BF9-A766-C70299F889C6}" type="datetime1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5D4E3-A96F-834C-731B-3FA5734CD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A27C4-D2C3-3988-64A6-47FF47935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E5BC-FAE5-465F-B9CF-75546E2C0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CCDA9-7E41-5589-B053-C804C0A03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6DAB3E-0F2B-FFD4-DCC2-395C210351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B24F4-8E57-0D87-F90C-B04E4F848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4E00-346D-4A4B-8017-42C9AE432625}" type="datetime1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DCF96-4305-1859-7FAF-6391A4209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7A5F2-98F0-FCCF-8274-7C433281E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E5BC-FAE5-465F-B9CF-75546E2C0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51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5FC72B-A0BA-5099-791C-B2A65ACBCB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EA206A-C8F4-0234-6128-85E8C1F6CD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E776D-3927-7BA2-F1C5-5D2240BE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9501-A4C2-4F4B-8CD2-5BB02CFF12BE}" type="datetime1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BD0B2-CEDE-630E-A7C5-C6A93763D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A6E1D-BF18-3B08-5ADA-7B424B46C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E5BC-FAE5-465F-B9CF-75546E2C0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724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AB48C-DB38-F1CD-24CD-F07B822B8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BE170-5AFE-726D-A8D7-2E7FD36E0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26CBA-B984-1B8F-7B16-5B5BAF7DC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2C8E-C4F0-4974-B4DE-076EB4BA03CF}" type="datetime1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BBF8D-2EE5-214B-E4C9-A12DF3190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BA24CC-C68A-5ED0-2E51-B46DC8A17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E5BC-FAE5-465F-B9CF-75546E2C0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91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1C7E1-192F-EB6C-5CB6-2546D72A7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9EF9B-1D94-4B23-B942-C6FC33A2A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B1046-0B87-01E0-0A56-929B1DC4F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CE03-EDC2-43F4-90BF-D85FA0987317}" type="datetime1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B4CF6-79FB-F713-B465-70FB765E1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FEBE7-1302-49EF-E4A1-AE45A4478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E5BC-FAE5-465F-B9CF-75546E2C0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8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23130-0FFC-5240-0A8E-E91D38043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1B443-1FFB-7EF4-4BCF-B529385E42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89DE62-69C4-DD2F-84B3-FA49965B2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983CFF-2EE3-27F1-447F-AD2138F76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262A-59B9-42AC-B323-DE81756C3778}" type="datetime1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5014D5-EB24-6803-B500-0779BC9C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FC3123-E48B-3EEE-6E82-8B3CC45AE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E5BC-FAE5-465F-B9CF-75546E2C0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7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5E130-DDA7-866E-E454-799234443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491BB6-022B-50FC-664A-C61477CFDE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6C8D0E-C7E6-EFA9-12DE-0426C45094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7D79F5-F608-68FA-892C-E30BA04C40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629CCC-B1F6-AEBB-348E-39B6492DAC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3912DC-031A-C4D6-1CB3-8FEAF8AD5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DECD-C783-4229-9151-A38856199B90}" type="datetime1">
              <a:rPr lang="en-US" smtClean="0"/>
              <a:t>5/29/2025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2F02C9-3E89-D6FB-5648-993CB7AF7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8DE226-2459-2C25-5787-E686AD2D2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E5BC-FAE5-465F-B9CF-75546E2C0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236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D203-B243-04CB-4AAA-DDF54223C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094BE2-26D1-B196-C8C8-3A6CFED9A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2A87-EEA2-4508-B817-E9157A6EBA91}" type="datetime1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DA2602-7E00-A5E4-8191-DFE80AE51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57567C-7A39-0C14-02B5-BCC69C870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E5BC-FAE5-465F-B9CF-75546E2C0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90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5D8F19-8653-89D5-A45E-0A9D81930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D051-ACAD-42BF-9A84-A88B4E1F44BA}" type="datetime1">
              <a:rPr lang="en-US" smtClean="0"/>
              <a:t>5/29/2025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3AE038-DBD9-B96D-29AD-5D0CC5338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26839-B3DE-80F2-4FCF-F1DCD6E1A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E5BC-FAE5-465F-B9CF-75546E2C0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2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1DDA6-FFDA-1149-3143-811F7D60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7DCCC-B463-96C9-4AE7-A4F07BB7F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910C76-0B65-7166-F1BA-1485F630C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6D5A1-CB24-7B9A-C42B-888A56644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BD58B-EB7A-4A1D-AC17-FB6044BD3FE0}" type="datetime1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14B9C2-5B92-D67E-4797-FDB7B105D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BD8FE9-3CC1-0984-5B90-B22D4A96E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E5BC-FAE5-465F-B9CF-75546E2C0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21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15763-9635-0CA0-E585-432AEEB43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F252D9-7DA3-01E5-0C13-FF26E49582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DF56F-E1D1-5E34-96E5-248F804A4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20A251-2EDE-BED6-D8BF-9EF77C48A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BD2F-7C79-4877-A413-8E6A2C6D22CA}" type="datetime1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81B0F6-D0A3-3AFF-EA0E-27455D425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89A8B2-D05A-0565-F2BA-FA882FFED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E5BC-FAE5-465F-B9CF-75546E2C0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8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1C7ABB-166E-AA12-8F92-5F265CB60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903B80-B8A3-AA67-7D18-22450EC05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CA5CC-7374-5FED-42A2-52EDE34D3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A51BFE-4578-480C-BA35-14B17B058B51}" type="datetime1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B87550-D2DC-3DA7-F2BC-4ABBF99E6D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086BC-E216-C7C8-418A-BD687E897E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FFE5BC-FAE5-465F-B9CF-75546E2C0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10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96ECC-EE40-962B-D5C7-321DD9744F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Business Name</a:t>
            </a:r>
            <a:br>
              <a:rPr lang="en-US" dirty="0"/>
            </a:br>
            <a:r>
              <a:rPr lang="en-US" sz="2800" i="1" dirty="0">
                <a:solidFill>
                  <a:srgbClr val="FF0000"/>
                </a:solidFill>
              </a:rPr>
              <a:t>(Slides 1 – 6 from your research)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4365FA-C14B-40A9-80FC-87464E1ECC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Your Name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56F2B-AA40-D829-45C0-58EC9C590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E5BC-FAE5-465F-B9CF-75546E2C06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77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5CA3D-8FF4-67C4-BCEC-F2E6516B2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Flexibility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3202F-08D3-FD97-6042-87ABE54DD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Explain…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5E3B5A-8C2A-AC24-3C33-BF148A23D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E5BC-FAE5-465F-B9CF-75546E2C06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1FA49-C18D-C7F9-99C3-75535E8A7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Patient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01EE5-1D6D-BF23-B441-5BB16D1A5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Explain…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0D4AB1-6C1B-AAD3-9321-8DBE83D72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E5BC-FAE5-465F-B9CF-75546E2C060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184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1991F-57E6-4EB0-4236-3C6F0871B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Your Brand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40ED3-F946-EB52-E6B2-1EA77AEB4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Explain…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DF1B31-71DA-B3A5-7385-4646860D0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E5BC-FAE5-465F-B9CF-75546E2C060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8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6198F-AA0A-93EC-705F-4116BF574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Sustainable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623A8-AEDA-8640-9C05-8177A5C86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Explain…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362585-477F-CFF4-D881-B2CAFE5C4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E5BC-FAE5-465F-B9CF-75546E2C060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41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0BA8-77A4-D6E4-8938-02302F9F8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67107" cy="1325563"/>
          </a:xfrm>
        </p:spPr>
        <p:txBody>
          <a:bodyPr/>
          <a:lstStyle/>
          <a:p>
            <a:r>
              <a:rPr lang="en-US" dirty="0"/>
              <a:t>Fact Card 1 – How &amp; When the Business Started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B6AB7-C389-5527-3232-3DD47CD93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at least 5 facts &amp; image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4BB752-0E5B-54CA-55BC-4846B5DE0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E5BC-FAE5-465F-B9CF-75546E2C06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353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6C9E0-72C6-DE64-E177-71C4B8C96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 Card 2 – Products &amp; Services Offered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FD283-81E7-5D33-504F-86DFC787B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at least 5 facts &amp; image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916442-A798-4A57-8503-BD0F8C511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E5BC-FAE5-465F-B9CF-75546E2C06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712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C851E-97EA-DAEF-82E9-EA18E9D62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 Card 3 – Changing Times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4F32F-BBC2-5496-C761-F670F113B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at least 5 facts &amp; image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A821B8-8628-0FEF-D10B-AF3EE99D7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E5BC-FAE5-465F-B9CF-75546E2C06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05BC6-43EA-784A-9700-5BA673C53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 Card 4 – Difficult Times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D4093-DC63-33D5-65D5-1815C5E04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at least 5 facts &amp; image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9EB414-6B4B-70BB-D642-20488DECF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E5BC-FAE5-465F-B9CF-75546E2C06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96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EC614-F9BC-9529-1238-B78C8E83A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 Card 5 – Business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452DE-C4A4-5F48-2A48-A3D63D069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at least 5 facts &amp; image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E6FAE1-6361-77DB-69A6-C37081B2B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E5BC-FAE5-465F-B9CF-75546E2C06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16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F6FCD-805F-684A-7388-94629ED90C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Build </a:t>
            </a:r>
            <a:br>
              <a:rPr lang="en-US" dirty="0"/>
            </a:br>
            <a:r>
              <a:rPr lang="en-US" dirty="0"/>
              <a:t>a Business That Lasts</a:t>
            </a:r>
            <a:br>
              <a:rPr lang="en-US" dirty="0"/>
            </a:br>
            <a:r>
              <a:rPr lang="en-US" sz="2800" i="1" dirty="0">
                <a:solidFill>
                  <a:srgbClr val="FF0000"/>
                </a:solidFill>
              </a:rPr>
              <a:t>(Slides 7 – 13 from article provided)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B7E62-008A-81AA-88EB-6FD67EF323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Add an image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0F895A-9DE3-1967-601B-9939697A1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E5BC-FAE5-465F-B9CF-75546E2C06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48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2DA29-DBCE-2159-98F6-74D80EA56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Hire the Right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E2576-343C-273E-A81E-CD35E02DD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D6074E-96D2-3D92-6587-A408A4FB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E5BC-FAE5-465F-B9CF-75546E2C06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95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3E882-6063-347C-C421-E16AA460A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 with Consumer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67B7D-37B1-ABE6-0E0E-55CE19B21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Explain…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821AE-81CD-951B-1BA9-2DD221C82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FE5BC-FAE5-465F-B9CF-75546E2C06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50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150</Words>
  <Application>Microsoft Office PowerPoint</Application>
  <PresentationFormat>Widescreen</PresentationFormat>
  <Paragraphs>39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Office Theme</vt:lpstr>
      <vt:lpstr>Business Name (Slides 1 – 6 from your research)</vt:lpstr>
      <vt:lpstr>Fact Card 1 – How &amp; When the Business Started</vt:lpstr>
      <vt:lpstr>Fact Card 2 – Products &amp; Services Offered </vt:lpstr>
      <vt:lpstr>Fact Card 3 – Changing Times</vt:lpstr>
      <vt:lpstr>Fact Card 4 – Difficult Times</vt:lpstr>
      <vt:lpstr>Fact Card 5 – Business Today</vt:lpstr>
      <vt:lpstr>How to Build  a Business That Lasts (Slides 7 – 13 from article provided)</vt:lpstr>
      <vt:lpstr>Hire the Right People</vt:lpstr>
      <vt:lpstr>Shift with Consumer Needs</vt:lpstr>
      <vt:lpstr>Practice Flexibility</vt:lpstr>
      <vt:lpstr>Be Patient</vt:lpstr>
      <vt:lpstr>Build Your Brand</vt:lpstr>
      <vt:lpstr>Creating a Sustainable Business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Ellsworth, Tricia</dc:creator>
  <cp:lastModifiedBy>Ellsworth, Tricia</cp:lastModifiedBy>
  <cp:revision>1</cp:revision>
  <dcterms:created xsi:type="dcterms:W3CDTF">2025-05-29T13:45:23Z</dcterms:created>
  <dcterms:modified xsi:type="dcterms:W3CDTF">2025-05-29T17:34:23Z</dcterms:modified>
</cp:coreProperties>
</file>